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87" r:id="rId2"/>
    <p:sldId id="286" r:id="rId3"/>
    <p:sldId id="285" r:id="rId4"/>
    <p:sldId id="288" r:id="rId5"/>
    <p:sldId id="297" r:id="rId6"/>
    <p:sldId id="298" r:id="rId7"/>
    <p:sldId id="291" r:id="rId8"/>
    <p:sldId id="299" r:id="rId9"/>
    <p:sldId id="300" r:id="rId10"/>
    <p:sldId id="301" r:id="rId11"/>
    <p:sldId id="302" r:id="rId12"/>
    <p:sldId id="303" r:id="rId13"/>
    <p:sldId id="304" r:id="rId14"/>
  </p:sldIdLst>
  <p:sldSz cx="9144000" cy="6858000" type="screen4x3"/>
  <p:notesSz cx="6858000" cy="9144000"/>
  <p:defaultTextStyle>
    <a:defPPr>
      <a:defRPr lang="en-US"/>
    </a:defPPr>
    <a:lvl1pPr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47" autoAdjust="0"/>
    <p:restoredTop sz="95753" autoAdjust="0"/>
  </p:normalViewPr>
  <p:slideViewPr>
    <p:cSldViewPr>
      <p:cViewPr varScale="1">
        <p:scale>
          <a:sx n="122" d="100"/>
          <a:sy n="122" d="100"/>
        </p:scale>
        <p:origin x="2072" y="1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847EC9C-C41D-A4B8-3B18-4FDA1ACD1B4A}"/>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lvl1pPr>
          </a:lstStyle>
          <a:p>
            <a:endParaRPr lang="en-US" altLang="en-TR"/>
          </a:p>
        </p:txBody>
      </p:sp>
      <p:sp>
        <p:nvSpPr>
          <p:cNvPr id="7171" name="Rectangle 3">
            <a:extLst>
              <a:ext uri="{FF2B5EF4-FFF2-40B4-BE49-F238E27FC236}">
                <a16:creationId xmlns:a16="http://schemas.microsoft.com/office/drawing/2014/main" id="{F27ACE04-4433-1D05-4B7A-A1D4DF95DDCB}"/>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lvl1pPr>
          </a:lstStyle>
          <a:p>
            <a:endParaRPr lang="en-US" altLang="en-TR"/>
          </a:p>
        </p:txBody>
      </p:sp>
      <p:sp>
        <p:nvSpPr>
          <p:cNvPr id="7172" name="Rectangle 4">
            <a:extLst>
              <a:ext uri="{FF2B5EF4-FFF2-40B4-BE49-F238E27FC236}">
                <a16:creationId xmlns:a16="http://schemas.microsoft.com/office/drawing/2014/main" id="{1DA4A0B0-26E9-4962-B981-AF23A7E9E72A}"/>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a:extLst>
              <a:ext uri="{FF2B5EF4-FFF2-40B4-BE49-F238E27FC236}">
                <a16:creationId xmlns:a16="http://schemas.microsoft.com/office/drawing/2014/main" id="{930D01B7-5D2D-EDAC-4F63-62E444E936DA}"/>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TR"/>
              <a:t>Click to edit Master text styles</a:t>
            </a:r>
          </a:p>
          <a:p>
            <a:pPr lvl="1"/>
            <a:r>
              <a:rPr lang="en-US" altLang="en-TR"/>
              <a:t>Second level</a:t>
            </a:r>
          </a:p>
          <a:p>
            <a:pPr lvl="2"/>
            <a:r>
              <a:rPr lang="en-US" altLang="en-TR"/>
              <a:t>Third level</a:t>
            </a:r>
          </a:p>
          <a:p>
            <a:pPr lvl="3"/>
            <a:r>
              <a:rPr lang="en-US" altLang="en-TR"/>
              <a:t>Fourth level</a:t>
            </a:r>
          </a:p>
          <a:p>
            <a:pPr lvl="4"/>
            <a:r>
              <a:rPr lang="en-US" altLang="en-TR"/>
              <a:t>Fifth level</a:t>
            </a:r>
          </a:p>
        </p:txBody>
      </p:sp>
      <p:sp>
        <p:nvSpPr>
          <p:cNvPr id="7174" name="Rectangle 6">
            <a:extLst>
              <a:ext uri="{FF2B5EF4-FFF2-40B4-BE49-F238E27FC236}">
                <a16:creationId xmlns:a16="http://schemas.microsoft.com/office/drawing/2014/main" id="{E29F2F14-86F5-B257-2B3C-47DF221763CC}"/>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lvl1pPr>
          </a:lstStyle>
          <a:p>
            <a:endParaRPr lang="en-US" altLang="en-TR"/>
          </a:p>
        </p:txBody>
      </p:sp>
      <p:sp>
        <p:nvSpPr>
          <p:cNvPr id="7175" name="Rectangle 7">
            <a:extLst>
              <a:ext uri="{FF2B5EF4-FFF2-40B4-BE49-F238E27FC236}">
                <a16:creationId xmlns:a16="http://schemas.microsoft.com/office/drawing/2014/main" id="{918F060C-32DB-B1EB-D8D8-168BB8842D68}"/>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fld id="{D2E4939A-2D95-5646-BBB0-4614E4777AE4}" type="slidenum">
              <a:rPr lang="en-US" altLang="en-TR"/>
              <a:pPr/>
              <a:t>‹#›</a:t>
            </a:fld>
            <a:endParaRPr lang="en-US" altLang="en-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3BC689E-216D-579D-3427-C27E5E8B441E}"/>
              </a:ext>
            </a:extLst>
          </p:cNvPr>
          <p:cNvSpPr>
            <a:spLocks noGrp="1" noChangeArrowheads="1"/>
          </p:cNvSpPr>
          <p:nvPr>
            <p:ph type="sldNum" sz="quarter" idx="5"/>
          </p:nvPr>
        </p:nvSpPr>
        <p:spPr>
          <a:ln/>
        </p:spPr>
        <p:txBody>
          <a:bodyPr/>
          <a:lstStyle/>
          <a:p>
            <a:fld id="{30E876E2-5896-054E-A4B1-CC3EEAB419F9}" type="slidenum">
              <a:rPr lang="en-US" altLang="en-TR"/>
              <a:pPr/>
              <a:t>1</a:t>
            </a:fld>
            <a:endParaRPr lang="en-US" altLang="en-TR"/>
          </a:p>
        </p:txBody>
      </p:sp>
      <p:sp>
        <p:nvSpPr>
          <p:cNvPr id="8194" name="Rectangle 2">
            <a:extLst>
              <a:ext uri="{FF2B5EF4-FFF2-40B4-BE49-F238E27FC236}">
                <a16:creationId xmlns:a16="http://schemas.microsoft.com/office/drawing/2014/main" id="{8ED81E64-5577-C426-50A0-D2A847DB4B52}"/>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1C51242C-C7E8-A4D6-F918-F238EB027994}"/>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3034695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10</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35851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11</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841425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12</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40517319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3BC689E-216D-579D-3427-C27E5E8B441E}"/>
              </a:ext>
            </a:extLst>
          </p:cNvPr>
          <p:cNvSpPr>
            <a:spLocks noGrp="1" noChangeArrowheads="1"/>
          </p:cNvSpPr>
          <p:nvPr>
            <p:ph type="sldNum" sz="quarter" idx="5"/>
          </p:nvPr>
        </p:nvSpPr>
        <p:spPr>
          <a:ln/>
        </p:spPr>
        <p:txBody>
          <a:bodyPr/>
          <a:lstStyle/>
          <a:p>
            <a:fld id="{30E876E2-5896-054E-A4B1-CC3EEAB419F9}" type="slidenum">
              <a:rPr lang="en-US" altLang="en-TR"/>
              <a:pPr/>
              <a:t>13</a:t>
            </a:fld>
            <a:endParaRPr lang="en-US" altLang="en-TR"/>
          </a:p>
        </p:txBody>
      </p:sp>
      <p:sp>
        <p:nvSpPr>
          <p:cNvPr id="8194" name="Rectangle 2">
            <a:extLst>
              <a:ext uri="{FF2B5EF4-FFF2-40B4-BE49-F238E27FC236}">
                <a16:creationId xmlns:a16="http://schemas.microsoft.com/office/drawing/2014/main" id="{8ED81E64-5577-C426-50A0-D2A847DB4B52}"/>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1C51242C-C7E8-A4D6-F918-F238EB027994}"/>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2939021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2</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812992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3</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3050430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4</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605827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5</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348088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6</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150332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7</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2894007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8</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663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86B8297-E20E-2F6B-26CF-F9CDE631449C}"/>
              </a:ext>
            </a:extLst>
          </p:cNvPr>
          <p:cNvSpPr>
            <a:spLocks noGrp="1" noChangeArrowheads="1"/>
          </p:cNvSpPr>
          <p:nvPr>
            <p:ph type="sldNum" sz="quarter" idx="5"/>
          </p:nvPr>
        </p:nvSpPr>
        <p:spPr>
          <a:ln/>
        </p:spPr>
        <p:txBody>
          <a:bodyPr/>
          <a:lstStyle/>
          <a:p>
            <a:fld id="{E6568F40-0CEF-164E-AA1F-2F27263FC926}" type="slidenum">
              <a:rPr lang="en-US" altLang="en-TR"/>
              <a:pPr/>
              <a:t>9</a:t>
            </a:fld>
            <a:endParaRPr lang="en-US" altLang="en-TR"/>
          </a:p>
        </p:txBody>
      </p:sp>
      <p:sp>
        <p:nvSpPr>
          <p:cNvPr id="25602" name="Rectangle 2">
            <a:extLst>
              <a:ext uri="{FF2B5EF4-FFF2-40B4-BE49-F238E27FC236}">
                <a16:creationId xmlns:a16="http://schemas.microsoft.com/office/drawing/2014/main" id="{5302B63F-DC17-8A57-0953-FDDA77AB9572}"/>
              </a:ext>
            </a:extLst>
          </p:cNvPr>
          <p:cNvSpPr>
            <a:spLocks noGrp="1" noRot="1" noChangeAspect="1" noChangeArrowheads="1" noTextEdit="1"/>
          </p:cNvSpPr>
          <p:nvPr>
            <p:ph type="sldImg"/>
          </p:nvPr>
        </p:nvSpPr>
        <p:spPr>
          <a:ln/>
        </p:spPr>
      </p:sp>
      <p:sp>
        <p:nvSpPr>
          <p:cNvPr id="25603" name="Rectangle 3">
            <a:extLst>
              <a:ext uri="{FF2B5EF4-FFF2-40B4-BE49-F238E27FC236}">
                <a16:creationId xmlns:a16="http://schemas.microsoft.com/office/drawing/2014/main" id="{98B3C90D-5329-F556-AA06-EE909606EBAD}"/>
              </a:ext>
            </a:extLst>
          </p:cNvPr>
          <p:cNvSpPr>
            <a:spLocks noGrp="1" noChangeArrowheads="1"/>
          </p:cNvSpPr>
          <p:nvPr>
            <p:ph type="body" idx="1"/>
          </p:nvPr>
        </p:nvSpPr>
        <p:spPr/>
        <p:txBody>
          <a:bodyPr/>
          <a:lstStyle/>
          <a:p>
            <a:endParaRPr lang="tr-TR" altLang="en-TR"/>
          </a:p>
        </p:txBody>
      </p:sp>
    </p:spTree>
    <p:extLst>
      <p:ext uri="{BB962C8B-B14F-4D97-AF65-F5344CB8AC3E}">
        <p14:creationId xmlns:p14="http://schemas.microsoft.com/office/powerpoint/2010/main" val="17766368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126" name="Rectangle 54">
            <a:extLst>
              <a:ext uri="{FF2B5EF4-FFF2-40B4-BE49-F238E27FC236}">
                <a16:creationId xmlns:a16="http://schemas.microsoft.com/office/drawing/2014/main" id="{4D1D4512-1BA4-EACE-C449-EF6D046F7FCC}"/>
              </a:ext>
            </a:extLst>
          </p:cNvPr>
          <p:cNvSpPr>
            <a:spLocks noChangeArrowheads="1"/>
          </p:cNvSpPr>
          <p:nvPr/>
        </p:nvSpPr>
        <p:spPr bwMode="auto">
          <a:xfrm>
            <a:off x="0" y="0"/>
            <a:ext cx="9144000" cy="4648200"/>
          </a:xfrm>
          <a:prstGeom prst="rect">
            <a:avLst/>
          </a:prstGeom>
          <a:solidFill>
            <a:srgbClr val="000E78"/>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3127" name="Line 55">
            <a:extLst>
              <a:ext uri="{FF2B5EF4-FFF2-40B4-BE49-F238E27FC236}">
                <a16:creationId xmlns:a16="http://schemas.microsoft.com/office/drawing/2014/main" id="{A5307D2E-9C3F-45D7-E7C6-4B6363A54DDC}"/>
              </a:ext>
            </a:extLst>
          </p:cNvPr>
          <p:cNvSpPr>
            <a:spLocks noChangeShapeType="1"/>
          </p:cNvSpPr>
          <p:nvPr/>
        </p:nvSpPr>
        <p:spPr bwMode="auto">
          <a:xfrm>
            <a:off x="0" y="4648200"/>
            <a:ext cx="9144000" cy="0"/>
          </a:xfrm>
          <a:prstGeom prst="line">
            <a:avLst/>
          </a:prstGeom>
          <a:noFill/>
          <a:ln w="47625">
            <a:solidFill>
              <a:srgbClr val="FF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3128" name="Picture 56">
            <a:extLst>
              <a:ext uri="{FF2B5EF4-FFF2-40B4-BE49-F238E27FC236}">
                <a16:creationId xmlns:a16="http://schemas.microsoft.com/office/drawing/2014/main" id="{F3507A3A-73DF-FD09-796D-AF359222B3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6213" y="4956175"/>
            <a:ext cx="3671887" cy="1768475"/>
          </a:xfrm>
          <a:prstGeom prst="rect">
            <a:avLst/>
          </a:prstGeom>
          <a:noFill/>
          <a:extLst>
            <a:ext uri="{909E8E84-426E-40DD-AFC4-6F175D3DCCD1}">
              <a14:hiddenFill xmlns:a14="http://schemas.microsoft.com/office/drawing/2010/main">
                <a:solidFill>
                  <a:srgbClr val="FFFFFF"/>
                </a:solidFill>
              </a14:hiddenFill>
            </a:ext>
          </a:extLst>
        </p:spPr>
      </p:pic>
      <p:sp>
        <p:nvSpPr>
          <p:cNvPr id="3129" name="Line 57">
            <a:extLst>
              <a:ext uri="{FF2B5EF4-FFF2-40B4-BE49-F238E27FC236}">
                <a16:creationId xmlns:a16="http://schemas.microsoft.com/office/drawing/2014/main" id="{EFF7CB56-3B4B-1F41-E23F-3DC78663A660}"/>
              </a:ext>
            </a:extLst>
          </p:cNvPr>
          <p:cNvSpPr>
            <a:spLocks noChangeShapeType="1"/>
          </p:cNvSpPr>
          <p:nvPr/>
        </p:nvSpPr>
        <p:spPr bwMode="auto">
          <a:xfrm>
            <a:off x="1295400" y="2184400"/>
            <a:ext cx="6553200" cy="0"/>
          </a:xfrm>
          <a:prstGeom prst="line">
            <a:avLst/>
          </a:prstGeom>
          <a:noFill/>
          <a:ln w="44450" cap="sq">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130" name="Line 58">
            <a:extLst>
              <a:ext uri="{FF2B5EF4-FFF2-40B4-BE49-F238E27FC236}">
                <a16:creationId xmlns:a16="http://schemas.microsoft.com/office/drawing/2014/main" id="{5F42D8E1-C9F8-6723-9732-C302E9593AF9}"/>
              </a:ext>
            </a:extLst>
          </p:cNvPr>
          <p:cNvSpPr>
            <a:spLocks noChangeShapeType="1"/>
          </p:cNvSpPr>
          <p:nvPr/>
        </p:nvSpPr>
        <p:spPr bwMode="auto">
          <a:xfrm>
            <a:off x="1295400" y="2565400"/>
            <a:ext cx="6553200" cy="0"/>
          </a:xfrm>
          <a:prstGeom prst="line">
            <a:avLst/>
          </a:prstGeom>
          <a:noFill/>
          <a:ln w="44450" cap="sq">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Rectangle 3">
            <a:extLst>
              <a:ext uri="{FF2B5EF4-FFF2-40B4-BE49-F238E27FC236}">
                <a16:creationId xmlns:a16="http://schemas.microsoft.com/office/drawing/2014/main" id="{12E4DCD1-01BD-6503-EE8D-E2A588470C46}"/>
              </a:ext>
            </a:extLst>
          </p:cNvPr>
          <p:cNvSpPr>
            <a:spLocks noGrp="1" noChangeArrowheads="1"/>
          </p:cNvSpPr>
          <p:nvPr>
            <p:ph type="subTitle" idx="1"/>
          </p:nvPr>
        </p:nvSpPr>
        <p:spPr>
          <a:xfrm>
            <a:off x="1552575" y="2133600"/>
            <a:ext cx="6019800" cy="508000"/>
          </a:xfrm>
        </p:spPr>
        <p:txBody>
          <a:bodyPr anchor="ctr"/>
          <a:lstStyle>
            <a:lvl1pPr marL="0" indent="0" algn="ctr">
              <a:buFontTx/>
              <a:buNone/>
              <a:defRPr sz="2000">
                <a:solidFill>
                  <a:schemeClr val="bg1"/>
                </a:solidFill>
              </a:defRPr>
            </a:lvl1pPr>
          </a:lstStyle>
          <a:p>
            <a:pPr lvl="0"/>
            <a:r>
              <a:rPr lang="en-US" altLang="en-TR" noProof="0"/>
              <a:t>Click to edit Master subtitle style</a:t>
            </a:r>
          </a:p>
        </p:txBody>
      </p:sp>
      <p:sp>
        <p:nvSpPr>
          <p:cNvPr id="3091" name="Rectangle 19">
            <a:extLst>
              <a:ext uri="{FF2B5EF4-FFF2-40B4-BE49-F238E27FC236}">
                <a16:creationId xmlns:a16="http://schemas.microsoft.com/office/drawing/2014/main" id="{ADD92787-87DB-FD5F-CEB7-372AC251800A}"/>
              </a:ext>
            </a:extLst>
          </p:cNvPr>
          <p:cNvSpPr>
            <a:spLocks noGrp="1" noChangeArrowheads="1"/>
          </p:cNvSpPr>
          <p:nvPr>
            <p:ph type="ctrTitle" sz="quarter"/>
          </p:nvPr>
        </p:nvSpPr>
        <p:spPr>
          <a:xfrm>
            <a:off x="455613" y="1014413"/>
            <a:ext cx="8226425" cy="776287"/>
          </a:xfrm>
        </p:spPr>
        <p:txBody>
          <a:bodyPr/>
          <a:lstStyle>
            <a:lvl1pPr algn="ctr">
              <a:defRPr sz="4000" b="0">
                <a:solidFill>
                  <a:schemeClr val="bg1"/>
                </a:solidFill>
              </a:defRPr>
            </a:lvl1pPr>
          </a:lstStyle>
          <a:p>
            <a:pPr lvl="0"/>
            <a:r>
              <a:rPr lang="en-US" altLang="en-TR" noProof="0"/>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1071A-7C64-9FCA-2D9E-33EEC16DA5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E90435-FF10-BC4C-7BA8-BA83656AAA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72416-5519-2487-1A4D-B2C4ABF50D41}"/>
              </a:ext>
            </a:extLst>
          </p:cNvPr>
          <p:cNvSpPr>
            <a:spLocks noGrp="1"/>
          </p:cNvSpPr>
          <p:nvPr>
            <p:ph type="dt" sz="half" idx="10"/>
          </p:nvPr>
        </p:nvSpPr>
        <p:spPr/>
        <p:txBody>
          <a:bodyPr/>
          <a:lstStyle>
            <a:lvl1pPr>
              <a:defRPr/>
            </a:lvl1pPr>
          </a:lstStyle>
          <a:p>
            <a:fld id="{3273135D-9EBC-6D4E-878E-F9DA616A6A8B}" type="datetime4">
              <a:rPr lang="en-US" altLang="en-TR"/>
              <a:pPr/>
              <a:t>January 30, 2025</a:t>
            </a:fld>
            <a:endParaRPr lang="en-US" altLang="en-TR" sz="1400" i="1"/>
          </a:p>
        </p:txBody>
      </p:sp>
      <p:sp>
        <p:nvSpPr>
          <p:cNvPr id="5" name="Footer Placeholder 4">
            <a:extLst>
              <a:ext uri="{FF2B5EF4-FFF2-40B4-BE49-F238E27FC236}">
                <a16:creationId xmlns:a16="http://schemas.microsoft.com/office/drawing/2014/main" id="{5B76B994-AC01-283E-F7A6-60561D459618}"/>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1910167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BA3F75-4A70-85DA-AEEA-F5737C8FC295}"/>
              </a:ext>
            </a:extLst>
          </p:cNvPr>
          <p:cNvSpPr>
            <a:spLocks noGrp="1"/>
          </p:cNvSpPr>
          <p:nvPr>
            <p:ph type="title" orient="vert"/>
          </p:nvPr>
        </p:nvSpPr>
        <p:spPr>
          <a:xfrm>
            <a:off x="6858000" y="811213"/>
            <a:ext cx="1778000" cy="41417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6057EF-B863-BABF-4BBA-5FC5BD7A4B78}"/>
              </a:ext>
            </a:extLst>
          </p:cNvPr>
          <p:cNvSpPr>
            <a:spLocks noGrp="1"/>
          </p:cNvSpPr>
          <p:nvPr>
            <p:ph type="body" orient="vert" idx="1"/>
          </p:nvPr>
        </p:nvSpPr>
        <p:spPr>
          <a:xfrm>
            <a:off x="1524000" y="811213"/>
            <a:ext cx="5181600" cy="41417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461308-2D8A-E53A-BFC3-3D0894EB841D}"/>
              </a:ext>
            </a:extLst>
          </p:cNvPr>
          <p:cNvSpPr>
            <a:spLocks noGrp="1"/>
          </p:cNvSpPr>
          <p:nvPr>
            <p:ph type="dt" sz="half" idx="10"/>
          </p:nvPr>
        </p:nvSpPr>
        <p:spPr/>
        <p:txBody>
          <a:bodyPr/>
          <a:lstStyle>
            <a:lvl1pPr>
              <a:defRPr/>
            </a:lvl1pPr>
          </a:lstStyle>
          <a:p>
            <a:fld id="{2833FFF3-AFC6-2B43-B0A5-3C01549058CB}" type="datetime4">
              <a:rPr lang="en-US" altLang="en-TR"/>
              <a:pPr/>
              <a:t>January 30, 2025</a:t>
            </a:fld>
            <a:endParaRPr lang="en-US" altLang="en-TR" sz="1400" i="1"/>
          </a:p>
        </p:txBody>
      </p:sp>
      <p:sp>
        <p:nvSpPr>
          <p:cNvPr id="5" name="Footer Placeholder 4">
            <a:extLst>
              <a:ext uri="{FF2B5EF4-FFF2-40B4-BE49-F238E27FC236}">
                <a16:creationId xmlns:a16="http://schemas.microsoft.com/office/drawing/2014/main" id="{77215A76-2936-B45E-5CAA-8D5ABB4D06D4}"/>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283181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7A72F-C644-3C4D-5719-BAC3AB621F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A6039-EDE1-2217-4D22-5F3E9A0ACB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243B1B-7F7C-C058-F2AD-B37FCD8B5826}"/>
              </a:ext>
            </a:extLst>
          </p:cNvPr>
          <p:cNvSpPr>
            <a:spLocks noGrp="1"/>
          </p:cNvSpPr>
          <p:nvPr>
            <p:ph type="dt" sz="half" idx="10"/>
          </p:nvPr>
        </p:nvSpPr>
        <p:spPr/>
        <p:txBody>
          <a:bodyPr/>
          <a:lstStyle>
            <a:lvl1pPr>
              <a:defRPr/>
            </a:lvl1pPr>
          </a:lstStyle>
          <a:p>
            <a:fld id="{FB3BDCA7-BD42-5944-9B55-28B8E5D78BC2}" type="datetime4">
              <a:rPr lang="en-US" altLang="en-TR"/>
              <a:pPr/>
              <a:t>January 30, 2025</a:t>
            </a:fld>
            <a:endParaRPr lang="en-US" altLang="en-TR" sz="1400" i="1"/>
          </a:p>
        </p:txBody>
      </p:sp>
      <p:sp>
        <p:nvSpPr>
          <p:cNvPr id="5" name="Footer Placeholder 4">
            <a:extLst>
              <a:ext uri="{FF2B5EF4-FFF2-40B4-BE49-F238E27FC236}">
                <a16:creationId xmlns:a16="http://schemas.microsoft.com/office/drawing/2014/main" id="{ABDF7BB1-240A-4C2E-AA5B-717BAFAF871B}"/>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4067955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C32C8-9218-BD94-AA75-2F82257BC493}"/>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71F585-A8C2-DF83-57A4-325617707CC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B644946B-E334-EAD9-15C0-3A74D6568173}"/>
              </a:ext>
            </a:extLst>
          </p:cNvPr>
          <p:cNvSpPr>
            <a:spLocks noGrp="1"/>
          </p:cNvSpPr>
          <p:nvPr>
            <p:ph type="dt" sz="half" idx="10"/>
          </p:nvPr>
        </p:nvSpPr>
        <p:spPr/>
        <p:txBody>
          <a:bodyPr/>
          <a:lstStyle>
            <a:lvl1pPr>
              <a:defRPr/>
            </a:lvl1pPr>
          </a:lstStyle>
          <a:p>
            <a:fld id="{24D6AB40-BC3C-D743-9C6D-9F7BFE450854}" type="datetime4">
              <a:rPr lang="en-US" altLang="en-TR"/>
              <a:pPr/>
              <a:t>January 30, 2025</a:t>
            </a:fld>
            <a:endParaRPr lang="en-US" altLang="en-TR" sz="1400" i="1"/>
          </a:p>
        </p:txBody>
      </p:sp>
      <p:sp>
        <p:nvSpPr>
          <p:cNvPr id="5" name="Footer Placeholder 4">
            <a:extLst>
              <a:ext uri="{FF2B5EF4-FFF2-40B4-BE49-F238E27FC236}">
                <a16:creationId xmlns:a16="http://schemas.microsoft.com/office/drawing/2014/main" id="{4D176B2F-2D1B-1C45-3328-6D1909028C8F}"/>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2495923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0A0A-71BB-011C-3434-BBD5C21BAF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0D8621-1E7B-D610-A9B0-A5BA352BAB1B}"/>
              </a:ext>
            </a:extLst>
          </p:cNvPr>
          <p:cNvSpPr>
            <a:spLocks noGrp="1"/>
          </p:cNvSpPr>
          <p:nvPr>
            <p:ph sz="half" idx="1"/>
          </p:nvPr>
        </p:nvSpPr>
        <p:spPr>
          <a:xfrm>
            <a:off x="1525588" y="1852613"/>
            <a:ext cx="3478212" cy="3100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D111E9-E491-175B-1FFF-38753E7D864B}"/>
              </a:ext>
            </a:extLst>
          </p:cNvPr>
          <p:cNvSpPr>
            <a:spLocks noGrp="1"/>
          </p:cNvSpPr>
          <p:nvPr>
            <p:ph sz="half" idx="2"/>
          </p:nvPr>
        </p:nvSpPr>
        <p:spPr>
          <a:xfrm>
            <a:off x="5156200" y="1852613"/>
            <a:ext cx="3479800" cy="31003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C9B7CB-0B83-1884-D3B4-94156D8964A8}"/>
              </a:ext>
            </a:extLst>
          </p:cNvPr>
          <p:cNvSpPr>
            <a:spLocks noGrp="1"/>
          </p:cNvSpPr>
          <p:nvPr>
            <p:ph type="dt" sz="half" idx="10"/>
          </p:nvPr>
        </p:nvSpPr>
        <p:spPr/>
        <p:txBody>
          <a:bodyPr/>
          <a:lstStyle>
            <a:lvl1pPr>
              <a:defRPr/>
            </a:lvl1pPr>
          </a:lstStyle>
          <a:p>
            <a:fld id="{B7565AF7-7A20-214B-AA5A-9281D43972F3}" type="datetime4">
              <a:rPr lang="en-US" altLang="en-TR"/>
              <a:pPr/>
              <a:t>January 30, 2025</a:t>
            </a:fld>
            <a:endParaRPr lang="en-US" altLang="en-TR" sz="1400" i="1"/>
          </a:p>
        </p:txBody>
      </p:sp>
      <p:sp>
        <p:nvSpPr>
          <p:cNvPr id="6" name="Footer Placeholder 5">
            <a:extLst>
              <a:ext uri="{FF2B5EF4-FFF2-40B4-BE49-F238E27FC236}">
                <a16:creationId xmlns:a16="http://schemas.microsoft.com/office/drawing/2014/main" id="{CAC9D19A-02C8-E6B8-97BB-89E674EB7134}"/>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393060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89A3-5667-2B8E-3FE1-7570A155B6A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ECC5FE-37EF-7F1A-80AC-E666F9AD6EF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76BB9B-66E4-09F5-AACF-12CB893D5941}"/>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52F271-901D-B464-D398-EB016917B9B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1E5581-3A62-5DBB-56F1-DB4C35161EBC}"/>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C872F1-2EDF-F6E9-E29C-272B401E0F08}"/>
              </a:ext>
            </a:extLst>
          </p:cNvPr>
          <p:cNvSpPr>
            <a:spLocks noGrp="1"/>
          </p:cNvSpPr>
          <p:nvPr>
            <p:ph type="dt" sz="half" idx="10"/>
          </p:nvPr>
        </p:nvSpPr>
        <p:spPr/>
        <p:txBody>
          <a:bodyPr/>
          <a:lstStyle>
            <a:lvl1pPr>
              <a:defRPr/>
            </a:lvl1pPr>
          </a:lstStyle>
          <a:p>
            <a:fld id="{00B6AD8F-B4DA-6D4B-9ED0-BF91EB463CE2}" type="datetime4">
              <a:rPr lang="en-US" altLang="en-TR"/>
              <a:pPr/>
              <a:t>January 30, 2025</a:t>
            </a:fld>
            <a:endParaRPr lang="en-US" altLang="en-TR" sz="1400" i="1"/>
          </a:p>
        </p:txBody>
      </p:sp>
      <p:sp>
        <p:nvSpPr>
          <p:cNvPr id="8" name="Footer Placeholder 7">
            <a:extLst>
              <a:ext uri="{FF2B5EF4-FFF2-40B4-BE49-F238E27FC236}">
                <a16:creationId xmlns:a16="http://schemas.microsoft.com/office/drawing/2014/main" id="{781989B0-6F2F-6E76-DDF1-9B197C5B37AB}"/>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257030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AC30A-F972-2D34-6FA5-AA14F2F2BD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D22E50-DFBD-54A9-2DF3-935649306C9E}"/>
              </a:ext>
            </a:extLst>
          </p:cNvPr>
          <p:cNvSpPr>
            <a:spLocks noGrp="1"/>
          </p:cNvSpPr>
          <p:nvPr>
            <p:ph type="dt" sz="half" idx="10"/>
          </p:nvPr>
        </p:nvSpPr>
        <p:spPr/>
        <p:txBody>
          <a:bodyPr/>
          <a:lstStyle>
            <a:lvl1pPr>
              <a:defRPr/>
            </a:lvl1pPr>
          </a:lstStyle>
          <a:p>
            <a:fld id="{9B792B4B-83D5-1640-BCD8-79AD3C75E630}" type="datetime4">
              <a:rPr lang="en-US" altLang="en-TR"/>
              <a:pPr/>
              <a:t>January 30, 2025</a:t>
            </a:fld>
            <a:endParaRPr lang="en-US" altLang="en-TR" sz="1400" i="1"/>
          </a:p>
        </p:txBody>
      </p:sp>
      <p:sp>
        <p:nvSpPr>
          <p:cNvPr id="4" name="Footer Placeholder 3">
            <a:extLst>
              <a:ext uri="{FF2B5EF4-FFF2-40B4-BE49-F238E27FC236}">
                <a16:creationId xmlns:a16="http://schemas.microsoft.com/office/drawing/2014/main" id="{F34515C9-AAE1-3F6A-B2D3-A1D7C8B923D2}"/>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4191590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A67857-BF55-BFF5-A76C-12F9034E0FD9}"/>
              </a:ext>
            </a:extLst>
          </p:cNvPr>
          <p:cNvSpPr>
            <a:spLocks noGrp="1"/>
          </p:cNvSpPr>
          <p:nvPr>
            <p:ph type="dt" sz="half" idx="10"/>
          </p:nvPr>
        </p:nvSpPr>
        <p:spPr/>
        <p:txBody>
          <a:bodyPr/>
          <a:lstStyle>
            <a:lvl1pPr>
              <a:defRPr/>
            </a:lvl1pPr>
          </a:lstStyle>
          <a:p>
            <a:fld id="{B322AB2E-6AB6-9B47-93B1-5F676745AF19}" type="datetime4">
              <a:rPr lang="en-US" altLang="en-TR"/>
              <a:pPr/>
              <a:t>January 30, 2025</a:t>
            </a:fld>
            <a:endParaRPr lang="en-US" altLang="en-TR" sz="1400" i="1"/>
          </a:p>
        </p:txBody>
      </p:sp>
      <p:sp>
        <p:nvSpPr>
          <p:cNvPr id="3" name="Footer Placeholder 2">
            <a:extLst>
              <a:ext uri="{FF2B5EF4-FFF2-40B4-BE49-F238E27FC236}">
                <a16:creationId xmlns:a16="http://schemas.microsoft.com/office/drawing/2014/main" id="{054D6474-0A23-135D-46EE-6B44D7F810B8}"/>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400947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521D2-7F61-E223-8C51-2EC07695C35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DFED7A-4227-E925-FF0C-1B64BB4C683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18E270-28EB-66B9-8283-1F1B0430A6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96B3D9-BB2F-9254-7E1B-6BAFA66C4B6B}"/>
              </a:ext>
            </a:extLst>
          </p:cNvPr>
          <p:cNvSpPr>
            <a:spLocks noGrp="1"/>
          </p:cNvSpPr>
          <p:nvPr>
            <p:ph type="dt" sz="half" idx="10"/>
          </p:nvPr>
        </p:nvSpPr>
        <p:spPr/>
        <p:txBody>
          <a:bodyPr/>
          <a:lstStyle>
            <a:lvl1pPr>
              <a:defRPr/>
            </a:lvl1pPr>
          </a:lstStyle>
          <a:p>
            <a:fld id="{3320B8BA-37DC-FD45-BE68-E8926BB3E613}" type="datetime4">
              <a:rPr lang="en-US" altLang="en-TR"/>
              <a:pPr/>
              <a:t>January 30, 2025</a:t>
            </a:fld>
            <a:endParaRPr lang="en-US" altLang="en-TR" sz="1400" i="1"/>
          </a:p>
        </p:txBody>
      </p:sp>
      <p:sp>
        <p:nvSpPr>
          <p:cNvPr id="6" name="Footer Placeholder 5">
            <a:extLst>
              <a:ext uri="{FF2B5EF4-FFF2-40B4-BE49-F238E27FC236}">
                <a16:creationId xmlns:a16="http://schemas.microsoft.com/office/drawing/2014/main" id="{5711C3B3-E0AD-1113-4041-9F4C35C6F67C}"/>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2203291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FC8DD-D530-7DEB-1DCF-4C68757CA05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27BB98-1969-7571-C876-AD524D83633B}"/>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D9A6A47-7768-71F7-62A8-EB4A53BE9B9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C68C42-5849-1DCD-17C7-4384EE7E9E61}"/>
              </a:ext>
            </a:extLst>
          </p:cNvPr>
          <p:cNvSpPr>
            <a:spLocks noGrp="1"/>
          </p:cNvSpPr>
          <p:nvPr>
            <p:ph type="dt" sz="half" idx="10"/>
          </p:nvPr>
        </p:nvSpPr>
        <p:spPr/>
        <p:txBody>
          <a:bodyPr/>
          <a:lstStyle>
            <a:lvl1pPr>
              <a:defRPr/>
            </a:lvl1pPr>
          </a:lstStyle>
          <a:p>
            <a:fld id="{4888D09D-5FEC-854B-8728-B101A5A604BE}" type="datetime4">
              <a:rPr lang="en-US" altLang="en-TR"/>
              <a:pPr/>
              <a:t>January 30, 2025</a:t>
            </a:fld>
            <a:endParaRPr lang="en-US" altLang="en-TR" sz="1400" i="1"/>
          </a:p>
        </p:txBody>
      </p:sp>
      <p:sp>
        <p:nvSpPr>
          <p:cNvPr id="6" name="Footer Placeholder 5">
            <a:extLst>
              <a:ext uri="{FF2B5EF4-FFF2-40B4-BE49-F238E27FC236}">
                <a16:creationId xmlns:a16="http://schemas.microsoft.com/office/drawing/2014/main" id="{0261F5F7-3BB5-6148-1C77-D7F7BDF05E6C}"/>
              </a:ext>
            </a:extLst>
          </p:cNvPr>
          <p:cNvSpPr>
            <a:spLocks noGrp="1"/>
          </p:cNvSpPr>
          <p:nvPr>
            <p:ph type="ftr" sz="quarter" idx="11"/>
          </p:nvPr>
        </p:nvSpPr>
        <p:spPr/>
        <p:txBody>
          <a:bodyPr/>
          <a:lstStyle>
            <a:lvl1pPr>
              <a:defRPr/>
            </a:lvl1pPr>
          </a:lstStyle>
          <a:p>
            <a:r>
              <a:rPr lang="en-US" altLang="en-TR"/>
              <a:t>Presentation Title</a:t>
            </a:r>
            <a:endParaRPr lang="en-US" altLang="en-TR" sz="1400" i="1"/>
          </a:p>
        </p:txBody>
      </p:sp>
    </p:spTree>
    <p:extLst>
      <p:ext uri="{BB962C8B-B14F-4D97-AF65-F5344CB8AC3E}">
        <p14:creationId xmlns:p14="http://schemas.microsoft.com/office/powerpoint/2010/main" val="154113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3" name="Rectangle 39">
            <a:extLst>
              <a:ext uri="{FF2B5EF4-FFF2-40B4-BE49-F238E27FC236}">
                <a16:creationId xmlns:a16="http://schemas.microsoft.com/office/drawing/2014/main" id="{2231C3EA-1C3E-9BB0-5722-D0776E710376}"/>
              </a:ext>
            </a:extLst>
          </p:cNvPr>
          <p:cNvSpPr>
            <a:spLocks noChangeArrowheads="1"/>
          </p:cNvSpPr>
          <p:nvPr/>
        </p:nvSpPr>
        <p:spPr bwMode="auto">
          <a:xfrm>
            <a:off x="0" y="6172200"/>
            <a:ext cx="9144000" cy="685800"/>
          </a:xfrm>
          <a:prstGeom prst="rect">
            <a:avLst/>
          </a:prstGeom>
          <a:solidFill>
            <a:schemeClr val="bg1"/>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a:p>
        </p:txBody>
      </p:sp>
      <p:sp>
        <p:nvSpPr>
          <p:cNvPr id="1026" name="Rectangle 2">
            <a:extLst>
              <a:ext uri="{FF2B5EF4-FFF2-40B4-BE49-F238E27FC236}">
                <a16:creationId xmlns:a16="http://schemas.microsoft.com/office/drawing/2014/main" id="{683DA9C8-A4CF-A0A7-9EE9-99FC86F21347}"/>
              </a:ext>
            </a:extLst>
          </p:cNvPr>
          <p:cNvSpPr>
            <a:spLocks noGrp="1" noChangeArrowheads="1"/>
          </p:cNvSpPr>
          <p:nvPr>
            <p:ph type="title"/>
          </p:nvPr>
        </p:nvSpPr>
        <p:spPr bwMode="auto">
          <a:xfrm>
            <a:off x="1524000" y="811213"/>
            <a:ext cx="7110413"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TR"/>
              <a:t>Click to edit Master title style</a:t>
            </a:r>
          </a:p>
        </p:txBody>
      </p:sp>
      <p:sp>
        <p:nvSpPr>
          <p:cNvPr id="1027" name="Rectangle 3">
            <a:extLst>
              <a:ext uri="{FF2B5EF4-FFF2-40B4-BE49-F238E27FC236}">
                <a16:creationId xmlns:a16="http://schemas.microsoft.com/office/drawing/2014/main" id="{1EC449CB-5757-B65C-A68D-24A3F98251A1}"/>
              </a:ext>
            </a:extLst>
          </p:cNvPr>
          <p:cNvSpPr>
            <a:spLocks noGrp="1" noChangeArrowheads="1"/>
          </p:cNvSpPr>
          <p:nvPr>
            <p:ph type="body" idx="1"/>
          </p:nvPr>
        </p:nvSpPr>
        <p:spPr bwMode="auto">
          <a:xfrm>
            <a:off x="1525588" y="1852613"/>
            <a:ext cx="7110412" cy="31003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TR"/>
              <a:t>Click to edit Master text styles</a:t>
            </a:r>
          </a:p>
          <a:p>
            <a:pPr lvl="1"/>
            <a:r>
              <a:rPr lang="en-US" altLang="en-TR"/>
              <a:t>Second level</a:t>
            </a:r>
          </a:p>
          <a:p>
            <a:pPr lvl="2"/>
            <a:r>
              <a:rPr lang="en-US" altLang="en-TR"/>
              <a:t>Third level</a:t>
            </a:r>
          </a:p>
          <a:p>
            <a:pPr lvl="3"/>
            <a:r>
              <a:rPr lang="en-US" altLang="en-TR"/>
              <a:t>Fourth level</a:t>
            </a:r>
          </a:p>
          <a:p>
            <a:pPr lvl="4"/>
            <a:r>
              <a:rPr lang="en-US" altLang="en-TR"/>
              <a:t>Fifth level</a:t>
            </a:r>
          </a:p>
        </p:txBody>
      </p:sp>
      <p:sp>
        <p:nvSpPr>
          <p:cNvPr id="1042" name="Rectangle 18">
            <a:extLst>
              <a:ext uri="{FF2B5EF4-FFF2-40B4-BE49-F238E27FC236}">
                <a16:creationId xmlns:a16="http://schemas.microsoft.com/office/drawing/2014/main" id="{E83F9F3C-CF46-8DD8-A02F-FD87EBFDAB88}"/>
              </a:ext>
            </a:extLst>
          </p:cNvPr>
          <p:cNvSpPr>
            <a:spLocks noGrp="1" noChangeArrowheads="1"/>
          </p:cNvSpPr>
          <p:nvPr>
            <p:ph type="dt" sz="half" idx="2"/>
          </p:nvPr>
        </p:nvSpPr>
        <p:spPr bwMode="auto">
          <a:xfrm>
            <a:off x="7315200" y="152400"/>
            <a:ext cx="16002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lvl1pPr>
          </a:lstStyle>
          <a:p>
            <a:fld id="{D452A449-F59E-AA41-B169-EC58B7EF9A5A}" type="datetime4">
              <a:rPr lang="en-US" altLang="en-TR"/>
              <a:pPr/>
              <a:t>January 30, 2025</a:t>
            </a:fld>
            <a:endParaRPr lang="en-US" altLang="en-TR" sz="1400" i="1"/>
          </a:p>
        </p:txBody>
      </p:sp>
      <p:sp>
        <p:nvSpPr>
          <p:cNvPr id="1043" name="Rectangle 19">
            <a:extLst>
              <a:ext uri="{FF2B5EF4-FFF2-40B4-BE49-F238E27FC236}">
                <a16:creationId xmlns:a16="http://schemas.microsoft.com/office/drawing/2014/main" id="{902190AB-CE1C-8C24-3E8D-BF9C955877DF}"/>
              </a:ext>
            </a:extLst>
          </p:cNvPr>
          <p:cNvSpPr>
            <a:spLocks noGrp="1" noChangeArrowheads="1"/>
          </p:cNvSpPr>
          <p:nvPr>
            <p:ph type="ftr" sz="quarter" idx="3"/>
          </p:nvPr>
        </p:nvSpPr>
        <p:spPr bwMode="auto">
          <a:xfrm>
            <a:off x="228600" y="1524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lvl1pPr>
          </a:lstStyle>
          <a:p>
            <a:r>
              <a:rPr lang="en-US" altLang="en-TR"/>
              <a:t>Presentation Title</a:t>
            </a:r>
            <a:endParaRPr lang="en-US" altLang="en-TR" sz="1400" i="1"/>
          </a:p>
        </p:txBody>
      </p:sp>
      <p:sp>
        <p:nvSpPr>
          <p:cNvPr id="1060" name="Line 36">
            <a:extLst>
              <a:ext uri="{FF2B5EF4-FFF2-40B4-BE49-F238E27FC236}">
                <a16:creationId xmlns:a16="http://schemas.microsoft.com/office/drawing/2014/main" id="{02E94E3A-F7D1-3F67-F6CF-683208D55CFD}"/>
              </a:ext>
            </a:extLst>
          </p:cNvPr>
          <p:cNvSpPr>
            <a:spLocks noChangeShapeType="1"/>
          </p:cNvSpPr>
          <p:nvPr/>
        </p:nvSpPr>
        <p:spPr bwMode="auto">
          <a:xfrm>
            <a:off x="0" y="442913"/>
            <a:ext cx="91440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1070" name="Picture 46">
            <a:extLst>
              <a:ext uri="{FF2B5EF4-FFF2-40B4-BE49-F238E27FC236}">
                <a16:creationId xmlns:a16="http://schemas.microsoft.com/office/drawing/2014/main" id="{4ADA7273-2C1B-0DBA-D749-F3AFFC7C87A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129338"/>
            <a:ext cx="3505200" cy="690562"/>
          </a:xfrm>
          <a:prstGeom prst="rect">
            <a:avLst/>
          </a:prstGeom>
          <a:noFill/>
          <a:extLst>
            <a:ext uri="{909E8E84-426E-40DD-AFC4-6F175D3DCCD1}">
              <a14:hiddenFill xmlns:a14="http://schemas.microsoft.com/office/drawing/2010/main">
                <a:solidFill>
                  <a:srgbClr val="FFFFFF"/>
                </a:solidFill>
              </a14:hiddenFill>
            </a:ext>
          </a:extLst>
        </p:spPr>
      </p:pic>
      <p:sp>
        <p:nvSpPr>
          <p:cNvPr id="1071" name="Line 47">
            <a:extLst>
              <a:ext uri="{FF2B5EF4-FFF2-40B4-BE49-F238E27FC236}">
                <a16:creationId xmlns:a16="http://schemas.microsoft.com/office/drawing/2014/main" id="{32934D25-0C0C-5E48-6EDB-6B3A20B73381}"/>
              </a:ext>
            </a:extLst>
          </p:cNvPr>
          <p:cNvSpPr>
            <a:spLocks noChangeShapeType="1"/>
          </p:cNvSpPr>
          <p:nvPr/>
        </p:nvSpPr>
        <p:spPr bwMode="auto">
          <a:xfrm>
            <a:off x="0" y="6019800"/>
            <a:ext cx="9144000" cy="0"/>
          </a:xfrm>
          <a:prstGeom prst="line">
            <a:avLst/>
          </a:prstGeom>
          <a:noFill/>
          <a:ln w="50800">
            <a:solidFill>
              <a:srgbClr val="C4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72" name="Line 48">
            <a:extLst>
              <a:ext uri="{FF2B5EF4-FFF2-40B4-BE49-F238E27FC236}">
                <a16:creationId xmlns:a16="http://schemas.microsoft.com/office/drawing/2014/main" id="{38FCD830-F0FF-E91D-B4B2-B2D633E14D7A}"/>
              </a:ext>
            </a:extLst>
          </p:cNvPr>
          <p:cNvSpPr>
            <a:spLocks noChangeShapeType="1"/>
          </p:cNvSpPr>
          <p:nvPr/>
        </p:nvSpPr>
        <p:spPr bwMode="auto">
          <a:xfrm>
            <a:off x="0" y="6067425"/>
            <a:ext cx="9144000" cy="0"/>
          </a:xfrm>
          <a:prstGeom prst="line">
            <a:avLst/>
          </a:prstGeom>
          <a:noFill/>
          <a:ln w="50800">
            <a:solidFill>
              <a:srgbClr val="000E7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rtl="0" eaLnBrk="1" fontAlgn="base" hangingPunct="1">
        <a:spcBef>
          <a:spcPct val="0"/>
        </a:spcBef>
        <a:spcAft>
          <a:spcPct val="0"/>
        </a:spcAft>
        <a:defRPr sz="3400" b="1" kern="1200">
          <a:solidFill>
            <a:srgbClr val="000E78"/>
          </a:solidFill>
          <a:latin typeface="+mj-lt"/>
          <a:ea typeface="+mj-ea"/>
          <a:cs typeface="+mj-cs"/>
        </a:defRPr>
      </a:lvl1pPr>
      <a:lvl2pPr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2pPr>
      <a:lvl3pPr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3pPr>
      <a:lvl4pPr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4pPr>
      <a:lvl5pPr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5pPr>
      <a:lvl6pPr marL="457200"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6pPr>
      <a:lvl7pPr marL="914400"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7pPr>
      <a:lvl8pPr marL="1371600"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8pPr>
      <a:lvl9pPr marL="1828800" algn="l" rtl="0" eaLnBrk="1" fontAlgn="base" hangingPunct="1">
        <a:spcBef>
          <a:spcPct val="0"/>
        </a:spcBef>
        <a:spcAft>
          <a:spcPct val="0"/>
        </a:spcAft>
        <a:defRPr sz="3400" b="1">
          <a:solidFill>
            <a:srgbClr val="000E78"/>
          </a:solidFill>
          <a:latin typeface="Arial" panose="020B0604020202020204" pitchFamily="34" charset="0"/>
          <a:ea typeface="ＭＳ Ｐゴシック" panose="020B0600070205080204" pitchFamily="34" charset="-128"/>
        </a:defRPr>
      </a:lvl9pPr>
    </p:titleStyle>
    <p:bodyStyle>
      <a:lvl1pPr marL="342900" indent="-342900" algn="l" rtl="0" eaLnBrk="1" fontAlgn="base" hangingPunct="1">
        <a:spcBef>
          <a:spcPct val="20000"/>
        </a:spcBef>
        <a:spcAft>
          <a:spcPct val="0"/>
        </a:spcAft>
        <a:buClr>
          <a:srgbClr val="C80000"/>
        </a:buClr>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0E78"/>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5ADD2BEE-9AC3-492D-2CDD-18EF2AE0739A}"/>
              </a:ext>
            </a:extLst>
          </p:cNvPr>
          <p:cNvSpPr>
            <a:spLocks noGrp="1" noChangeArrowheads="1"/>
          </p:cNvSpPr>
          <p:nvPr>
            <p:ph type="subTitle" idx="1"/>
          </p:nvPr>
        </p:nvSpPr>
        <p:spPr>
          <a:xfrm>
            <a:off x="0" y="2133600"/>
            <a:ext cx="9144000" cy="508000"/>
          </a:xfrm>
        </p:spPr>
        <p:txBody>
          <a:bodyPr/>
          <a:lstStyle/>
          <a:p>
            <a:r>
              <a:rPr lang="en-US" altLang="en-TR" dirty="0"/>
              <a:t>CS413</a:t>
            </a:r>
            <a:r>
              <a:rPr lang="tr-TR" altLang="en-TR" dirty="0"/>
              <a:t> </a:t>
            </a:r>
            <a:r>
              <a:rPr lang="en-US" altLang="en-TR" dirty="0"/>
              <a:t>-</a:t>
            </a:r>
            <a:r>
              <a:rPr lang="tr-TR" altLang="en-TR" dirty="0"/>
              <a:t> </a:t>
            </a:r>
            <a:r>
              <a:rPr lang="en-US" altLang="en-TR" dirty="0"/>
              <a:t>Software Engineering Project Management</a:t>
            </a:r>
          </a:p>
        </p:txBody>
      </p:sp>
      <p:sp>
        <p:nvSpPr>
          <p:cNvPr id="2055" name="Text Box 7">
            <a:extLst>
              <a:ext uri="{FF2B5EF4-FFF2-40B4-BE49-F238E27FC236}">
                <a16:creationId xmlns:a16="http://schemas.microsoft.com/office/drawing/2014/main" id="{5F853B8C-67F8-25D7-69B6-D0CB9596C74C}"/>
              </a:ext>
            </a:extLst>
          </p:cNvPr>
          <p:cNvSpPr txBox="1">
            <a:spLocks noGrp="1" noChangeArrowheads="1"/>
          </p:cNvSpPr>
          <p:nvPr>
            <p:ph type="ctrTitle"/>
          </p:nvPr>
        </p:nvSpPr>
        <p:spPr>
          <a:noFill/>
          <a:ln/>
        </p:spPr>
        <p:txBody>
          <a:bodyPr/>
          <a:lstStyle/>
          <a:p>
            <a:pPr eaLnBrk="0" hangingPunct="0"/>
            <a:r>
              <a:rPr lang="tr-TR" dirty="0"/>
              <a:t>PROJECT NAME</a:t>
            </a:r>
            <a:endParaRPr lang="en-US" altLang="en-TR" sz="1900" dirty="0">
              <a:solidFill>
                <a:schemeClr val="tx1"/>
              </a:solidFill>
            </a:endParaRPr>
          </a:p>
        </p:txBody>
      </p:sp>
      <p:sp>
        <p:nvSpPr>
          <p:cNvPr id="2058" name="Text Box 10">
            <a:extLst>
              <a:ext uri="{FF2B5EF4-FFF2-40B4-BE49-F238E27FC236}">
                <a16:creationId xmlns:a16="http://schemas.microsoft.com/office/drawing/2014/main" id="{4544C128-0A6B-8081-3987-5AD2172BB9C3}"/>
              </a:ext>
            </a:extLst>
          </p:cNvPr>
          <p:cNvSpPr txBox="1">
            <a:spLocks noChangeArrowheads="1"/>
          </p:cNvSpPr>
          <p:nvPr/>
        </p:nvSpPr>
        <p:spPr bwMode="auto">
          <a:xfrm>
            <a:off x="455612" y="3717032"/>
            <a:ext cx="8226425"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TR" sz="2000" i="0" dirty="0">
                <a:solidFill>
                  <a:schemeClr val="bg1"/>
                </a:solidFill>
              </a:rPr>
              <a:t>GROUP/TEAM NAME</a:t>
            </a:r>
          </a:p>
          <a:p>
            <a:pPr algn="ctr"/>
            <a:r>
              <a:rPr lang="en-US" altLang="en-TR" sz="1300" i="0" dirty="0">
                <a:solidFill>
                  <a:schemeClr val="bg1"/>
                </a:solidFill>
              </a:rPr>
              <a:t> </a:t>
            </a:r>
            <a:endParaRPr lang="en-US" altLang="en-TR" sz="1300" i="0" dirty="0"/>
          </a:p>
        </p:txBody>
      </p:sp>
      <p:sp>
        <p:nvSpPr>
          <p:cNvPr id="2" name="Rectangle 3">
            <a:extLst>
              <a:ext uri="{FF2B5EF4-FFF2-40B4-BE49-F238E27FC236}">
                <a16:creationId xmlns:a16="http://schemas.microsoft.com/office/drawing/2014/main" id="{941FF336-7751-9B6A-D226-774DC64531A4}"/>
              </a:ext>
            </a:extLst>
          </p:cNvPr>
          <p:cNvSpPr txBox="1">
            <a:spLocks noChangeArrowheads="1"/>
          </p:cNvSpPr>
          <p:nvPr/>
        </p:nvSpPr>
        <p:spPr bwMode="auto">
          <a:xfrm>
            <a:off x="8062" y="2730500"/>
            <a:ext cx="9144000" cy="5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20000"/>
              </a:spcBef>
              <a:spcAft>
                <a:spcPct val="0"/>
              </a:spcAft>
              <a:buClr>
                <a:srgbClr val="C80000"/>
              </a:buClr>
              <a:buFontTx/>
              <a:buNone/>
              <a:defRPr sz="2000" kern="1200">
                <a:solidFill>
                  <a:schemeClr val="bg1"/>
                </a:solidFill>
                <a:latin typeface="+mn-lt"/>
                <a:ea typeface="+mn-ea"/>
                <a:cs typeface="+mn-cs"/>
              </a:defRPr>
            </a:lvl1pPr>
            <a:lvl2pPr marL="742950" indent="-285750" algn="l" rtl="0" eaLnBrk="1" fontAlgn="base" hangingPunct="1">
              <a:spcBef>
                <a:spcPct val="20000"/>
              </a:spcBef>
              <a:spcAft>
                <a:spcPct val="0"/>
              </a:spcAft>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0E78"/>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TR" i="0" dirty="0"/>
              <a:t>Department of Computer Engineering, Bilkent University </a:t>
            </a:r>
          </a:p>
        </p:txBody>
      </p:sp>
    </p:spTree>
    <p:extLst>
      <p:ext uri="{BB962C8B-B14F-4D97-AF65-F5344CB8AC3E}">
        <p14:creationId xmlns:p14="http://schemas.microsoft.com/office/powerpoint/2010/main" val="39836292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325403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2052137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2054355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5ADD2BEE-9AC3-492D-2CDD-18EF2AE0739A}"/>
              </a:ext>
            </a:extLst>
          </p:cNvPr>
          <p:cNvSpPr>
            <a:spLocks noGrp="1" noChangeArrowheads="1"/>
          </p:cNvSpPr>
          <p:nvPr>
            <p:ph type="subTitle" idx="1"/>
          </p:nvPr>
        </p:nvSpPr>
        <p:spPr>
          <a:xfrm>
            <a:off x="0" y="2133600"/>
            <a:ext cx="9144000" cy="508000"/>
          </a:xfrm>
        </p:spPr>
        <p:txBody>
          <a:bodyPr/>
          <a:lstStyle/>
          <a:p>
            <a:r>
              <a:rPr lang="en-US" altLang="en-TR" dirty="0"/>
              <a:t>CS413</a:t>
            </a:r>
            <a:r>
              <a:rPr lang="tr-TR" altLang="en-TR" dirty="0"/>
              <a:t> </a:t>
            </a:r>
            <a:r>
              <a:rPr lang="en-US" altLang="en-TR" dirty="0"/>
              <a:t>-</a:t>
            </a:r>
            <a:r>
              <a:rPr lang="tr-TR" altLang="en-TR" dirty="0"/>
              <a:t> </a:t>
            </a:r>
            <a:r>
              <a:rPr lang="en-US" altLang="en-TR" dirty="0"/>
              <a:t>Software Engineering Project Management</a:t>
            </a:r>
          </a:p>
        </p:txBody>
      </p:sp>
      <p:sp>
        <p:nvSpPr>
          <p:cNvPr id="2055" name="Text Box 7">
            <a:extLst>
              <a:ext uri="{FF2B5EF4-FFF2-40B4-BE49-F238E27FC236}">
                <a16:creationId xmlns:a16="http://schemas.microsoft.com/office/drawing/2014/main" id="{5F853B8C-67F8-25D7-69B6-D0CB9596C74C}"/>
              </a:ext>
            </a:extLst>
          </p:cNvPr>
          <p:cNvSpPr txBox="1">
            <a:spLocks noGrp="1" noChangeArrowheads="1"/>
          </p:cNvSpPr>
          <p:nvPr>
            <p:ph type="ctrTitle"/>
          </p:nvPr>
        </p:nvSpPr>
        <p:spPr>
          <a:noFill/>
          <a:ln/>
        </p:spPr>
        <p:txBody>
          <a:bodyPr/>
          <a:lstStyle/>
          <a:p>
            <a:pPr eaLnBrk="0" hangingPunct="0"/>
            <a:r>
              <a:rPr lang="tr-TR" dirty="0"/>
              <a:t>PROJECT NAME</a:t>
            </a:r>
            <a:endParaRPr lang="en-US" altLang="en-TR" sz="1900" dirty="0">
              <a:solidFill>
                <a:schemeClr val="tx1"/>
              </a:solidFill>
            </a:endParaRPr>
          </a:p>
        </p:txBody>
      </p:sp>
      <p:sp>
        <p:nvSpPr>
          <p:cNvPr id="2058" name="Text Box 10">
            <a:extLst>
              <a:ext uri="{FF2B5EF4-FFF2-40B4-BE49-F238E27FC236}">
                <a16:creationId xmlns:a16="http://schemas.microsoft.com/office/drawing/2014/main" id="{4544C128-0A6B-8081-3987-5AD2172BB9C3}"/>
              </a:ext>
            </a:extLst>
          </p:cNvPr>
          <p:cNvSpPr txBox="1">
            <a:spLocks noChangeArrowheads="1"/>
          </p:cNvSpPr>
          <p:nvPr/>
        </p:nvSpPr>
        <p:spPr bwMode="auto">
          <a:xfrm>
            <a:off x="455612" y="3717032"/>
            <a:ext cx="8226425" cy="8640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TR" sz="2000" i="0" dirty="0">
                <a:solidFill>
                  <a:schemeClr val="bg1"/>
                </a:solidFill>
              </a:rPr>
              <a:t>GROUP/TEAM NAME</a:t>
            </a:r>
          </a:p>
          <a:p>
            <a:pPr algn="ctr"/>
            <a:r>
              <a:rPr lang="en-US" altLang="en-TR" sz="1300" i="0">
                <a:solidFill>
                  <a:schemeClr val="bg1"/>
                </a:solidFill>
              </a:rPr>
              <a:t> </a:t>
            </a:r>
            <a:endParaRPr lang="en-US" altLang="en-TR" sz="1300" i="0" dirty="0"/>
          </a:p>
        </p:txBody>
      </p:sp>
      <p:sp>
        <p:nvSpPr>
          <p:cNvPr id="2" name="Rectangle 3">
            <a:extLst>
              <a:ext uri="{FF2B5EF4-FFF2-40B4-BE49-F238E27FC236}">
                <a16:creationId xmlns:a16="http://schemas.microsoft.com/office/drawing/2014/main" id="{941FF336-7751-9B6A-D226-774DC64531A4}"/>
              </a:ext>
            </a:extLst>
          </p:cNvPr>
          <p:cNvSpPr txBox="1">
            <a:spLocks noChangeArrowheads="1"/>
          </p:cNvSpPr>
          <p:nvPr/>
        </p:nvSpPr>
        <p:spPr bwMode="auto">
          <a:xfrm>
            <a:off x="8062" y="2730500"/>
            <a:ext cx="9144000" cy="5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marL="0" indent="0" algn="ctr" rtl="0" eaLnBrk="1" fontAlgn="base" hangingPunct="1">
              <a:spcBef>
                <a:spcPct val="20000"/>
              </a:spcBef>
              <a:spcAft>
                <a:spcPct val="0"/>
              </a:spcAft>
              <a:buClr>
                <a:srgbClr val="C80000"/>
              </a:buClr>
              <a:buFontTx/>
              <a:buNone/>
              <a:defRPr sz="2000" kern="1200">
                <a:solidFill>
                  <a:schemeClr val="bg1"/>
                </a:solidFill>
                <a:latin typeface="+mn-lt"/>
                <a:ea typeface="+mn-ea"/>
                <a:cs typeface="+mn-cs"/>
              </a:defRPr>
            </a:lvl1pPr>
            <a:lvl2pPr marL="742950" indent="-285750" algn="l" rtl="0" eaLnBrk="1" fontAlgn="base" hangingPunct="1">
              <a:spcBef>
                <a:spcPct val="20000"/>
              </a:spcBef>
              <a:spcAft>
                <a:spcPct val="0"/>
              </a:spcAft>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0E78"/>
              </a:buClr>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TR" i="0" dirty="0"/>
              <a:t>Department of Computer Engineering, Bilkent University </a:t>
            </a:r>
          </a:p>
        </p:txBody>
      </p:sp>
    </p:spTree>
    <p:extLst>
      <p:ext uri="{BB962C8B-B14F-4D97-AF65-F5344CB8AC3E}">
        <p14:creationId xmlns:p14="http://schemas.microsoft.com/office/powerpoint/2010/main" val="1857284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Group/Team Members</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en-US" altLang="en-TR" dirty="0"/>
              <a:t>List the Names of Each Member with Photos</a:t>
            </a:r>
            <a:endParaRPr lang="en-US"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3291576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Executive Summary</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 </a:t>
            </a:r>
          </a:p>
          <a:p>
            <a:pPr algn="l"/>
            <a:r>
              <a:rPr lang="en-US" sz="1800" b="0" i="0" u="none" strike="noStrike" dirty="0">
                <a:solidFill>
                  <a:srgbClr val="000000"/>
                </a:solidFill>
                <a:effectLst/>
              </a:rPr>
              <a:t>The template primarily serves as a formatting guide. You need to fill in the appropriate details. In this context, consider the following aspects:</a:t>
            </a:r>
          </a:p>
          <a:p>
            <a:pPr algn="l">
              <a:buFont typeface="Arial" panose="020B0604020202020204" pitchFamily="34" charset="0"/>
              <a:buChar char="•"/>
            </a:pPr>
            <a:r>
              <a:rPr lang="en-US" sz="1800" b="0" i="0" u="none" strike="noStrike" dirty="0">
                <a:solidFill>
                  <a:srgbClr val="000000"/>
                </a:solidFill>
                <a:effectLst/>
              </a:rPr>
              <a:t>As the project manager (PM), envision that you're presenting the project charter to your sponsor. The goal of this presentation is to secure a go/no-go decision, so tailor the content accordingly.</a:t>
            </a:r>
          </a:p>
          <a:p>
            <a:pPr algn="l">
              <a:buFont typeface="Arial" panose="020B0604020202020204" pitchFamily="34" charset="0"/>
              <a:buChar char="•"/>
            </a:pPr>
            <a:r>
              <a:rPr lang="en-US" sz="1800" b="0" i="0" u="none" strike="noStrike" dirty="0">
                <a:solidFill>
                  <a:srgbClr val="000000"/>
                </a:solidFill>
                <a:effectLst/>
              </a:rPr>
              <a:t>As the PM, imagine you’re introducing the project management plan to your team and stakeholders. This presentation aims to help them grasp the key elements of the plan and guide them on how to navigate through it. Adjust the content with this in mind.</a:t>
            </a:r>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1618814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Charter</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384863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Charter</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296488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Charter</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1124115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164249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3659538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4">
            <a:extLst>
              <a:ext uri="{FF2B5EF4-FFF2-40B4-BE49-F238E27FC236}">
                <a16:creationId xmlns:a16="http://schemas.microsoft.com/office/drawing/2014/main" id="{AA0427C4-2379-D3D4-5FF1-5442805493D8}"/>
              </a:ext>
            </a:extLst>
          </p:cNvPr>
          <p:cNvSpPr>
            <a:spLocks noGrp="1"/>
          </p:cNvSpPr>
          <p:nvPr>
            <p:ph type="ftr" sz="quarter" idx="11"/>
          </p:nvPr>
        </p:nvSpPr>
        <p:spPr/>
        <p:txBody>
          <a:bodyPr/>
          <a:lstStyle/>
          <a:p>
            <a:r>
              <a:rPr lang="tr-TR" dirty="0"/>
              <a:t>PROJECT NAME</a:t>
            </a:r>
            <a:endParaRPr lang="en-US" altLang="en-TR" dirty="0"/>
          </a:p>
        </p:txBody>
      </p:sp>
      <p:sp>
        <p:nvSpPr>
          <p:cNvPr id="24578" name="Rectangle 2">
            <a:extLst>
              <a:ext uri="{FF2B5EF4-FFF2-40B4-BE49-F238E27FC236}">
                <a16:creationId xmlns:a16="http://schemas.microsoft.com/office/drawing/2014/main" id="{7F084BCC-D629-EA9D-AA05-6D08A36FD635}"/>
              </a:ext>
            </a:extLst>
          </p:cNvPr>
          <p:cNvSpPr>
            <a:spLocks noGrp="1" noChangeArrowheads="1"/>
          </p:cNvSpPr>
          <p:nvPr>
            <p:ph type="title"/>
          </p:nvPr>
        </p:nvSpPr>
        <p:spPr/>
        <p:txBody>
          <a:bodyPr/>
          <a:lstStyle/>
          <a:p>
            <a:r>
              <a:rPr lang="en-US" altLang="en-TR" dirty="0"/>
              <a:t>Project Management Plan</a:t>
            </a:r>
          </a:p>
        </p:txBody>
      </p:sp>
      <p:sp>
        <p:nvSpPr>
          <p:cNvPr id="24579" name="Rectangle 3">
            <a:extLst>
              <a:ext uri="{FF2B5EF4-FFF2-40B4-BE49-F238E27FC236}">
                <a16:creationId xmlns:a16="http://schemas.microsoft.com/office/drawing/2014/main" id="{C2A2CEFE-4019-7B2C-0A72-3753B537CA41}"/>
              </a:ext>
            </a:extLst>
          </p:cNvPr>
          <p:cNvSpPr>
            <a:spLocks noGrp="1" noChangeArrowheads="1"/>
          </p:cNvSpPr>
          <p:nvPr>
            <p:ph type="body" idx="1"/>
          </p:nvPr>
        </p:nvSpPr>
        <p:spPr/>
        <p:txBody>
          <a:bodyPr/>
          <a:lstStyle/>
          <a:p>
            <a:r>
              <a:rPr lang="tr-TR" altLang="en-TR" dirty="0"/>
              <a:t>…</a:t>
            </a:r>
            <a:endParaRPr lang="tr-TR" altLang="en-TR" b="1" dirty="0"/>
          </a:p>
        </p:txBody>
      </p:sp>
      <p:sp>
        <p:nvSpPr>
          <p:cNvPr id="4" name="Footer Placeholder 4">
            <a:extLst>
              <a:ext uri="{FF2B5EF4-FFF2-40B4-BE49-F238E27FC236}">
                <a16:creationId xmlns:a16="http://schemas.microsoft.com/office/drawing/2014/main" id="{120FD9F8-C529-6BF0-70DB-6610DE7632FD}"/>
              </a:ext>
            </a:extLst>
          </p:cNvPr>
          <p:cNvSpPr txBox="1">
            <a:spLocks/>
          </p:cNvSpPr>
          <p:nvPr/>
        </p:nvSpPr>
        <p:spPr bwMode="auto">
          <a:xfrm>
            <a:off x="228600" y="457200"/>
            <a:ext cx="4953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0"/>
              </a:spcBef>
              <a:spcAft>
                <a:spcPct val="0"/>
              </a:spcAft>
              <a:defRPr sz="1200" i="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i="1" kern="1200">
                <a:solidFill>
                  <a:schemeClr val="tx1"/>
                </a:solidFill>
                <a:latin typeface="Arial" panose="020B0604020202020204" pitchFamily="34" charset="0"/>
                <a:ea typeface="ＭＳ Ｐゴシック" panose="020B0600070205080204" pitchFamily="34" charset="-128"/>
                <a:cs typeface="+mn-cs"/>
              </a:defRPr>
            </a:lvl9pPr>
          </a:lstStyle>
          <a:p>
            <a:r>
              <a:rPr lang="en-US" altLang="en-TR" dirty="0"/>
              <a:t>Group/Team Name</a:t>
            </a:r>
          </a:p>
        </p:txBody>
      </p:sp>
    </p:spTree>
    <p:extLst>
      <p:ext uri="{BB962C8B-B14F-4D97-AF65-F5344CB8AC3E}">
        <p14:creationId xmlns:p14="http://schemas.microsoft.com/office/powerpoint/2010/main" val="2594676443"/>
      </p:ext>
    </p:extLst>
  </p:cSld>
  <p:clrMapOvr>
    <a:masterClrMapping/>
  </p:clrMapOvr>
</p:sld>
</file>

<file path=ppt/theme/theme1.xml><?xml version="1.0" encoding="utf-8"?>
<a:theme xmlns:a="http://schemas.openxmlformats.org/drawingml/2006/main" name="bilkent3">
  <a:themeElements>
    <a:clrScheme name="bilkent3 2">
      <a:dk1>
        <a:srgbClr val="000000"/>
      </a:dk1>
      <a:lt1>
        <a:srgbClr val="FFFFFF"/>
      </a:lt1>
      <a:dk2>
        <a:srgbClr val="000E78"/>
      </a:dk2>
      <a:lt2>
        <a:srgbClr val="B0B2B4"/>
      </a:lt2>
      <a:accent1>
        <a:srgbClr val="000E78"/>
      </a:accent1>
      <a:accent2>
        <a:srgbClr val="FF0000"/>
      </a:accent2>
      <a:accent3>
        <a:srgbClr val="FFFFFF"/>
      </a:accent3>
      <a:accent4>
        <a:srgbClr val="000000"/>
      </a:accent4>
      <a:accent5>
        <a:srgbClr val="AAAABE"/>
      </a:accent5>
      <a:accent6>
        <a:srgbClr val="E70000"/>
      </a:accent6>
      <a:hlink>
        <a:srgbClr val="000E78"/>
      </a:hlink>
      <a:folHlink>
        <a:srgbClr val="6D6E70"/>
      </a:folHlink>
    </a:clrScheme>
    <a:fontScheme name="bilkent3">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TR" sz="2400" b="0" i="1"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TR" sz="2400" b="0" i="1"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ilkent3 1">
        <a:dk1>
          <a:srgbClr val="000000"/>
        </a:dk1>
        <a:lt1>
          <a:srgbClr val="FFFFFF"/>
        </a:lt1>
        <a:dk2>
          <a:srgbClr val="F8F3D2"/>
        </a:dk2>
        <a:lt2>
          <a:srgbClr val="B0B2B4"/>
        </a:lt2>
        <a:accent1>
          <a:srgbClr val="7D110C"/>
        </a:accent1>
        <a:accent2>
          <a:srgbClr val="AF906A"/>
        </a:accent2>
        <a:accent3>
          <a:srgbClr val="FFFFFF"/>
        </a:accent3>
        <a:accent4>
          <a:srgbClr val="000000"/>
        </a:accent4>
        <a:accent5>
          <a:srgbClr val="BFAAAA"/>
        </a:accent5>
        <a:accent6>
          <a:srgbClr val="9E825F"/>
        </a:accent6>
        <a:hlink>
          <a:srgbClr val="7D110C"/>
        </a:hlink>
        <a:folHlink>
          <a:srgbClr val="6D6E70"/>
        </a:folHlink>
      </a:clrScheme>
      <a:clrMap bg1="lt1" tx1="dk1" bg2="lt2" tx2="dk2" accent1="accent1" accent2="accent2" accent3="accent3" accent4="accent4" accent5="accent5" accent6="accent6" hlink="hlink" folHlink="folHlink"/>
    </a:extraClrScheme>
    <a:extraClrScheme>
      <a:clrScheme name="bilkent3 2">
        <a:dk1>
          <a:srgbClr val="000000"/>
        </a:dk1>
        <a:lt1>
          <a:srgbClr val="FFFFFF"/>
        </a:lt1>
        <a:dk2>
          <a:srgbClr val="000E78"/>
        </a:dk2>
        <a:lt2>
          <a:srgbClr val="B0B2B4"/>
        </a:lt2>
        <a:accent1>
          <a:srgbClr val="000E78"/>
        </a:accent1>
        <a:accent2>
          <a:srgbClr val="FF0000"/>
        </a:accent2>
        <a:accent3>
          <a:srgbClr val="FFFFFF"/>
        </a:accent3>
        <a:accent4>
          <a:srgbClr val="000000"/>
        </a:accent4>
        <a:accent5>
          <a:srgbClr val="AAAABE"/>
        </a:accent5>
        <a:accent6>
          <a:srgbClr val="E70000"/>
        </a:accent6>
        <a:hlink>
          <a:srgbClr val="000E78"/>
        </a:hlink>
        <a:folHlink>
          <a:srgbClr val="6D6E7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bilkent3</Template>
  <TotalTime>595</TotalTime>
  <Words>280</Words>
  <Application>Microsoft Macintosh PowerPoint</Application>
  <PresentationFormat>On-screen Show (4:3)</PresentationFormat>
  <Paragraphs>70</Paragraphs>
  <Slides>13</Slides>
  <Notes>13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13</vt:i4>
      </vt:variant>
    </vt:vector>
  </HeadingPairs>
  <TitlesOfParts>
    <vt:vector size="15" baseType="lpstr">
      <vt:lpstr>Arial</vt:lpstr>
      <vt:lpstr>bilkent3</vt:lpstr>
      <vt:lpstr>PROJECT NAME</vt:lpstr>
      <vt:lpstr>Group/Team Members</vt:lpstr>
      <vt:lpstr>Executive Summary</vt:lpstr>
      <vt:lpstr>Project Charter</vt:lpstr>
      <vt:lpstr>Project Charter</vt:lpstr>
      <vt:lpstr>Project Charter</vt:lpstr>
      <vt:lpstr>Project Management Plan</vt:lpstr>
      <vt:lpstr>Project Management Plan</vt:lpstr>
      <vt:lpstr>Project Management Plan</vt:lpstr>
      <vt:lpstr>Project Management Plan</vt:lpstr>
      <vt:lpstr>Project Management Plan</vt:lpstr>
      <vt:lpstr>Project Management Plan</vt:lpstr>
      <vt:lpstr>PROJECT NAME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Dr. Mustafa Degerli</dc:creator>
  <cp:keywords/>
  <cp:lastModifiedBy>mustafa degerli</cp:lastModifiedBy>
  <cp:revision>149</cp:revision>
  <cp:lastPrinted>2006-11-16T20:01:38Z</cp:lastPrinted>
  <dcterms:created xsi:type="dcterms:W3CDTF">2023-01-28T15:15:22Z</dcterms:created>
  <dcterms:modified xsi:type="dcterms:W3CDTF">2025-01-30T07:48:56Z</dcterms:modified>
</cp:coreProperties>
</file>